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58" r:id="rId6"/>
    <p:sldId id="271" r:id="rId7"/>
    <p:sldId id="272" r:id="rId8"/>
    <p:sldId id="259" r:id="rId9"/>
    <p:sldId id="267" r:id="rId10"/>
    <p:sldId id="268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>
        <p:scale>
          <a:sx n="79" d="100"/>
          <a:sy n="79" d="100"/>
        </p:scale>
        <p:origin x="-9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originals/c0/fa/3f/c0fa3f6f413c694c8ad48a95e9d82c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7270" y="1782698"/>
            <a:ext cx="7766936" cy="164630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История мини 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>– футбола 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Правила Игры</a:t>
            </a:r>
            <a:r>
              <a:rPr lang="ru-RU" sz="4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5889" y="4784760"/>
            <a:ext cx="7766936" cy="109689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Рязанов Александр Олегович,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тренер-преподаватель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МБУ ДО «ДЮСШ» г. Кирсанова</a:t>
            </a:r>
          </a:p>
        </p:txBody>
      </p:sp>
    </p:spTree>
    <p:extLst>
      <p:ext uri="{BB962C8B-B14F-4D97-AF65-F5344CB8AC3E}">
        <p14:creationId xmlns:p14="http://schemas.microsoft.com/office/powerpoint/2010/main" val="215958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77863" y="3868896"/>
          <a:ext cx="8596312" cy="464820"/>
        </p:xfrm>
        <a:graphic>
          <a:graphicData uri="http://schemas.openxmlformats.org/drawingml/2006/table">
            <a:tbl>
              <a:tblPr/>
              <a:tblGrid>
                <a:gridCol w="8596312"/>
              </a:tblGrid>
              <a:tr h="0">
                <a:tc>
                  <a:txBody>
                    <a:bodyPr/>
                    <a:lstStyle/>
                    <a:p>
                      <a:endParaRPr lang="ru-RU" b="0" i="0" dirty="0">
                        <a:effectLst/>
                        <a:latin typeface="inherit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300" t="9656" r="300" b="3226"/>
          <a:stretch/>
        </p:blipFill>
        <p:spPr>
          <a:xfrm>
            <a:off x="677335" y="144379"/>
            <a:ext cx="8803550" cy="599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0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0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     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Появление мини-футбола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240" y="1352884"/>
            <a:ext cx="8596668" cy="3880773"/>
          </a:xfrm>
        </p:spPr>
        <p:txBody>
          <a:bodyPr/>
          <a:lstStyle/>
          <a:p>
            <a:r>
              <a:rPr lang="ru-RU" dirty="0" smtClean="0"/>
              <a:t>История. </a:t>
            </a:r>
            <a:r>
              <a:rPr lang="ru-RU" dirty="0"/>
              <a:t>Когда эта игра отпочковалась от своего старшего брата – футбола? История возникновения этой игры своими корнями уходит глубоко в прошлый век. В странах Латинской Америки уже в 20 – 30 </a:t>
            </a:r>
            <a:r>
              <a:rPr lang="ru-RU" dirty="0" err="1"/>
              <a:t>г.г</a:t>
            </a:r>
            <a:r>
              <a:rPr lang="ru-RU" dirty="0"/>
              <a:t>.(20 века) школьники и студенты играли в футбол в уменьшенных составах не только на открытых площадках но и в спортивных залах. Постепенно стали оформляться правила игры в зальный футбол, проводиться многочисленные соревнования, в которых принимали участие только любительские команды.</a:t>
            </a:r>
            <a:endParaRPr lang="ru-RU" i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70792" y="6279972"/>
            <a:ext cx="3883464" cy="3560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04" y="3490066"/>
            <a:ext cx="4534101" cy="2967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45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Развитие мини-футбола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8169"/>
            <a:ext cx="8596668" cy="4453194"/>
          </a:xfrm>
        </p:spPr>
        <p:txBody>
          <a:bodyPr>
            <a:normAutofit/>
          </a:bodyPr>
          <a:lstStyle/>
          <a:p>
            <a:r>
              <a:rPr lang="ru-RU" dirty="0"/>
              <a:t>Демократическая по своей сути, доступная для малообеспеченных слоёв общества, эта игра становилась всё более и более популярной в таких странах, как Бразилия, Уругвай, Аргентина. Во многих странах, мини – футбол назывался по разному так, в Канаде и США «</a:t>
            </a:r>
            <a:r>
              <a:rPr lang="ru-RU" dirty="0" err="1"/>
              <a:t>индорсоккером</a:t>
            </a:r>
            <a:r>
              <a:rPr lang="ru-RU" dirty="0"/>
              <a:t>»,т.е. зальным футболом. Немало сторонников «</a:t>
            </a:r>
            <a:r>
              <a:rPr lang="ru-RU" dirty="0" err="1"/>
              <a:t>ташен</a:t>
            </a:r>
            <a:r>
              <a:rPr lang="ru-RU" dirty="0"/>
              <a:t> – футбола», иными словами, «карманного» футбола было в Германии. В Бразилии «младший брат» большого футбола носил название «футбол де салон</a:t>
            </a:r>
            <a:r>
              <a:rPr lang="ru-RU" dirty="0" smtClean="0"/>
              <a:t>».</a:t>
            </a:r>
          </a:p>
          <a:p>
            <a:r>
              <a:rPr lang="ru-RU" dirty="0"/>
              <a:t>Малый футбол пришёлся по душе советским футболистам, и начиная с 1972 года, играют и принимают участие во всех турнирах, как в своей стране, так и за рубежом. Следующим шагом ФИФА в развитии этой игры стал 1 чемпионат мира, который пришёл 1989 году в Голландии, участвовали не по спортивному принципу, а по приглашению ФИФА. Основной функцией комитета </a:t>
            </a:r>
            <a:r>
              <a:rPr lang="ru-RU" dirty="0" err="1"/>
              <a:t>футзала</a:t>
            </a:r>
            <a:r>
              <a:rPr lang="ru-RU" dirty="0"/>
              <a:t> ФИФА стало совершенствование правил игры и организация мировых чемпионатов.</a:t>
            </a:r>
          </a:p>
        </p:txBody>
      </p:sp>
    </p:spTree>
    <p:extLst>
      <p:ext uri="{BB962C8B-B14F-4D97-AF65-F5344CB8AC3E}">
        <p14:creationId xmlns:p14="http://schemas.microsoft.com/office/powerpoint/2010/main" val="33949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Развитие мини-футбола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8327"/>
            <a:ext cx="8596668" cy="4393036"/>
          </a:xfrm>
        </p:spPr>
        <p:txBody>
          <a:bodyPr/>
          <a:lstStyle/>
          <a:p>
            <a:r>
              <a:rPr lang="ru-RU" dirty="0"/>
              <a:t>Таким образом, развитие мини – футбола (</a:t>
            </a:r>
            <a:r>
              <a:rPr lang="ru-RU" dirty="0" err="1"/>
              <a:t>футзала</a:t>
            </a:r>
            <a:r>
              <a:rPr lang="ru-RU" dirty="0"/>
              <a:t>) на современном этапе характеризуется последовательным ростом числа стран, для участия в официальных </a:t>
            </a:r>
            <a:r>
              <a:rPr lang="ru-RU" dirty="0" smtClean="0"/>
              <a:t>международных </a:t>
            </a:r>
            <a:r>
              <a:rPr lang="ru-RU" dirty="0"/>
              <a:t>соревнованиях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68" y="2965785"/>
            <a:ext cx="5723022" cy="286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2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Правила игры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176" y="1515979"/>
            <a:ext cx="8596668" cy="4525383"/>
          </a:xfrm>
        </p:spPr>
        <p:txBody>
          <a:bodyPr>
            <a:noAutofit/>
          </a:bodyPr>
          <a:lstStyle/>
          <a:p>
            <a:r>
              <a:rPr lang="ru-RU" sz="1600" dirty="0"/>
              <a:t>Продолжительность игры – два равных периода – по 20 мин. чистого времени каждый. «Чистое время» - время игры без учёта остановок. Для пробития 6 – метрового или 10 – метрового ударов продолжительность игры может быть увеличена. Перерыв между периодами не должен превышать 15 минут. Победительницей в игре считается команда, забившая сопернику большее число мячей. Если у обеих команд равное количество забитых мячей или же таковых отсутствуют, игра считается закончившейся вничью.</a:t>
            </a:r>
          </a:p>
          <a:p>
            <a:r>
              <a:rPr lang="ru-RU" sz="1600" dirty="0"/>
              <a:t>Выбор сторон поля осуществляется судьёй матча с помощью жребия. Команда, выигравшая жребий, выбирает ворота. Соперник получает право на начальный удар. При его выполнении мяч ставится на центр игрового поля, а игроки располагаются на своих половинах площадки. Игроки команды, начинающей игру, должны находиться не ближе 3 м от мяча. Игрок, выполняющий первый удар, должен послать мяч ударом ногой вперёд после сигнала судьи. Этот игрок не может коснуться мяча повторно, пока его не коснется любой другой игрок. Гол, забитый непосредственно с начального удара, засчитывается. После забитого гола начальный удар выполняется командой, пропустившей мяч в свои ворота.</a:t>
            </a:r>
          </a:p>
          <a:p>
            <a:pPr marL="0" indent="0">
              <a:buNone/>
            </a:pPr>
            <a:r>
              <a:rPr lang="ru-RU" sz="1600" dirty="0"/>
              <a:t/>
            </a:r>
            <a:br>
              <a:rPr lang="ru-RU" sz="1600" dirty="0"/>
            </a:b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3095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Правила игры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12233"/>
            <a:ext cx="8596668" cy="4429130"/>
          </a:xfrm>
        </p:spPr>
        <p:txBody>
          <a:bodyPr/>
          <a:lstStyle/>
          <a:p>
            <a:r>
              <a:rPr lang="ru-RU" dirty="0"/>
              <a:t>Мяч для игры изготавливается из кожи или синтетических материалов. Длина его окружности не менее 60 и не более 62см. Вес мяча – г. Особенность мяча для игры в мини – футбол – небольшой отскок от поверхности площадки, что позволяет ему длительное время не покидать пределы игрового поля. Мяч считается вышедшим из игры, если он полностью пересечёт линию ворот или боковую линию поля. </a:t>
            </a:r>
          </a:p>
        </p:txBody>
      </p:sp>
      <p:pic>
        <p:nvPicPr>
          <p:cNvPr id="4" name="Picture 6" descr="Гурьевск. Праздник футбола - праздник спорта. Контекст. Блог с тоб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6" y="3717759"/>
            <a:ext cx="3828495" cy="250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11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Правила игры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3789"/>
            <a:ext cx="8596668" cy="459757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Штрафной удар назначается за умышленную игру рукой, задержку или толчок в плечо, спину, за удары и попытку удара соперника рукой, подножку. Провинившейся команде назначают фол. Если игрок совершает нарушение в своей штрафной площадки, не зависимо где мяч, судья назначает 6 – метровый удар ( пенальти). Свободный удар назначается в сторону той команды, игрок сыграл против соперника без мяча, мешал вратарю, препятствовал сопернику без мяча, и т. д. 10 – метровый удар( </a:t>
            </a:r>
            <a:r>
              <a:rPr lang="ru-RU" dirty="0" err="1"/>
              <a:t>дабл</a:t>
            </a:r>
            <a:r>
              <a:rPr lang="ru-RU" dirty="0"/>
              <a:t> - пенальти). Начиная с 6 командного нарушения(фолов),в каждой половине игры, противоположная команда пробивает 10 – метровый удар.</a:t>
            </a:r>
          </a:p>
          <a:p>
            <a:r>
              <a:rPr lang="ru-RU" dirty="0"/>
              <a:t>Удар с боковой линии выполняется после того, как мяч полностью её пересечёт. Мяч, забитый в ворота с такого удара, не засчитывается. Однако если после удара мяч коснётся какого – либо другого игрока, судья засчитывает гол. Угловой удар назначается когда мяч полностью пересечёт линию ворот, вне самих ворот, и последним мяча коснётся игрок защищающейся команды. Гол засчитывается, если он забит с углового. Выбрасывание мяча от ворот когда мяч пересечёт линию ворот над перекладиной или между одной из стоек и боковой линией. </a:t>
            </a:r>
          </a:p>
        </p:txBody>
      </p:sp>
    </p:spTree>
    <p:extLst>
      <p:ext uri="{BB962C8B-B14F-4D97-AF65-F5344CB8AC3E}">
        <p14:creationId xmlns:p14="http://schemas.microsoft.com/office/powerpoint/2010/main" val="29787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Техника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безопасности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5979"/>
            <a:ext cx="8596668" cy="4479663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000" dirty="0"/>
              <a:t>Надеть спортивную форму и спортивную обувь на резиновой подошве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Ногти на руках должны быть коротко подстрижены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На одежде не должно быть металлических крючков, пряжек, пуговиц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У играющих не должно быть колец, медальонов, сережек, очков. </a:t>
            </a:r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нарушать дисциплину во время игры, не толкать в спину, не ставить подножки - знать и выполнять правила подвижной или спортивной игры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Овладевать правильной техникой игр - залог профилактики травм костно-связочного аппарата и мышц.</a:t>
            </a:r>
          </a:p>
        </p:txBody>
      </p:sp>
    </p:spTree>
    <p:extLst>
      <p:ext uri="{BB962C8B-B14F-4D97-AF65-F5344CB8AC3E}">
        <p14:creationId xmlns:p14="http://schemas.microsoft.com/office/powerpoint/2010/main" val="21933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6884"/>
            <a:ext cx="8596668" cy="661737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Обобщение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314" y="1022685"/>
            <a:ext cx="8596668" cy="552249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Размеры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dirty="0"/>
              <a:t>Площадка для игры должна иметь форму прямоугольника длиной от 25 до. 42 м и шириной от 15 до 25 м. Во всех случаях длина должна быть больше </a:t>
            </a:r>
            <a:r>
              <a:rPr lang="ru-RU" dirty="0" smtClean="0"/>
              <a:t>ширины.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Разметка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dirty="0"/>
              <a:t>Площадка должна быть размечена отчетливыми линиями шириной 8 см. Длинные линии, ограничивающие площадку, называются боковыми линиями, а короткие – линиями ворот. Поперек площадки проводится средняя линия. </a:t>
            </a:r>
            <a:r>
              <a:rPr lang="ru-RU" dirty="0" smtClean="0"/>
              <a:t>Центр </a:t>
            </a:r>
            <a:r>
              <a:rPr lang="ru-RU" dirty="0"/>
              <a:t>площадки должен быть обозначен соответствующей отметкой</a:t>
            </a:r>
            <a:r>
              <a:rPr lang="ru-RU" dirty="0" smtClean="0"/>
              <a:t>. Вокруг </a:t>
            </a:r>
            <a:r>
              <a:rPr lang="ru-RU" dirty="0"/>
              <a:t>центра площадки проводится окружность радиусом 3 </a:t>
            </a:r>
            <a:r>
              <a:rPr lang="ru-RU" dirty="0" smtClean="0"/>
              <a:t>м. </a:t>
            </a:r>
          </a:p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Штрафная </a:t>
            </a:r>
            <a:r>
              <a:rPr lang="ru-RU" b="1" dirty="0">
                <a:solidFill>
                  <a:schemeClr val="tx1"/>
                </a:solidFill>
              </a:rPr>
              <a:t>площадь. </a:t>
            </a:r>
            <a:r>
              <a:rPr lang="ru-RU" dirty="0"/>
              <a:t>На каждой половине площадки вокруг каждой стойки ворот под прямым углом к линии ворот в пределах площадки проводятся четверти окружности радиусом 6 м. Верхние концы четвертей окружности соединяются линией, параллельной линии ворот. Длина этого отрезка равна 3 м и соответствует расстоянию между стойками ворот. Каждая из получившихся геометрических фигур, ограниченных дугами окружности и отрезками прямых, носит название штрафной площади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</a:t>
            </a:r>
            <a:r>
              <a:rPr lang="ru-RU" b="1" dirty="0" smtClean="0">
                <a:solidFill>
                  <a:schemeClr val="tx1"/>
                </a:solidFill>
              </a:rPr>
              <a:t>6-метровая </a:t>
            </a:r>
            <a:r>
              <a:rPr lang="ru-RU" b="1" dirty="0">
                <a:solidFill>
                  <a:schemeClr val="tx1"/>
                </a:solidFill>
              </a:rPr>
              <a:t>отметка. </a:t>
            </a:r>
            <a:r>
              <a:rPr lang="ru-RU" dirty="0"/>
              <a:t>Посредине отрезка, соединяющего концы дуг, ограничивающих штрафную площадь, на расстоянии 6 м от линии ворот наносится соответствующая отметка. Она служит для выполнения 6-метрового удара и называется 6-метровой отметкой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</a:t>
            </a:r>
            <a:r>
              <a:rPr lang="ru-RU" b="1" dirty="0">
                <a:solidFill>
                  <a:schemeClr val="tx1"/>
                </a:solidFill>
              </a:rPr>
              <a:t>Зоны замены. </a:t>
            </a:r>
            <a:r>
              <a:rPr lang="ru-RU" dirty="0"/>
              <a:t>На боковой линии с той стороны, где расположены скамейки для запасных </a:t>
            </a:r>
            <a:r>
              <a:rPr lang="ru-RU" dirty="0" smtClean="0"/>
              <a:t>игроков.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0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170</TotalTime>
  <Words>978</Words>
  <Application>Microsoft Office PowerPoint</Application>
  <PresentationFormat>Произвольный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    История мини – футбола Правила Игры </vt:lpstr>
      <vt:lpstr>      Появление мини-футбола</vt:lpstr>
      <vt:lpstr>Развитие мини-футбола</vt:lpstr>
      <vt:lpstr>Развитие мини-футбола</vt:lpstr>
      <vt:lpstr>Правила игры</vt:lpstr>
      <vt:lpstr>Правила игры</vt:lpstr>
      <vt:lpstr>Правила игры</vt:lpstr>
      <vt:lpstr>Техника безопасности</vt:lpstr>
      <vt:lpstr>Обобщение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Мини-футбол</dc:title>
  <dc:creator>ТАТЬЯНА ОГРАНИЧ.ДОСТ</dc:creator>
  <cp:lastModifiedBy>user</cp:lastModifiedBy>
  <cp:revision>21</cp:revision>
  <dcterms:created xsi:type="dcterms:W3CDTF">2014-10-29T17:15:55Z</dcterms:created>
  <dcterms:modified xsi:type="dcterms:W3CDTF">2020-05-21T21:06:45Z</dcterms:modified>
</cp:coreProperties>
</file>